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mmer Breez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2558" y="5910928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548680"/>
            <a:ext cx="74168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 по классу скрипки Государственного </a:t>
            </a: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Луганской Народной Республики «Луганское учреждение дополнительного образования – музыкальная школа 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6</a:t>
            </a: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Преподаватели\Панькова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6" y="404664"/>
            <a:ext cx="324449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Преподаватели\Панькова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01222"/>
            <a:ext cx="3240360" cy="445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776" y="4941168"/>
            <a:ext cx="3045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СКРИПАЧЕЙ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МЛАДШИХ КЛАССОВ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28084" y="491871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СКРИПАЧЕЙ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МЛАДШИХ КЛАССОВ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</p:txBody>
      </p:sp>
    </p:spTree>
    <p:extLst>
      <p:ext uri="{BB962C8B-B14F-4D97-AF65-F5344CB8AC3E}">
        <p14:creationId xmlns:p14="http://schemas.microsoft.com/office/powerpoint/2010/main" val="758357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7" y="344850"/>
            <a:ext cx="8618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класса преподавателя Паньковой Я.Н., поступившие в </a:t>
            </a:r>
          </a:p>
          <a:p>
            <a:r>
              <a:rPr lang="ru-RU" sz="4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</a:t>
            </a:r>
            <a:endParaRPr lang="ru-RU" sz="4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387">
            <a:off x="6007070" y="2188293"/>
            <a:ext cx="1695743" cy="249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493" y="3033050"/>
            <a:ext cx="5264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ГОУК ЛНР «ЛГАКИ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им.М.Матусовского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специальность «музыкально-инструментальное искусство (оркестровые струнные инструменты)»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494" y="2376175"/>
            <a:ext cx="4645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Гундарева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9868" y="4631907"/>
            <a:ext cx="3810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Песковская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Лаура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69951" y="52782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ГОУК ЛНР «ЛГАКИ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им.М.Матусовского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специальность «музыкально-инструментальное искусство (оркестровые струнные инструменты)»</a:t>
            </a:r>
          </a:p>
        </p:txBody>
      </p:sp>
      <p:pic>
        <p:nvPicPr>
          <p:cNvPr id="4098" name="Picture 2" descr="D:\ЗАГРУЗКИ\z3X7JdBKrH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1821">
            <a:off x="1528357" y="4508971"/>
            <a:ext cx="2075862" cy="207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83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31084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доклад на тему: </a:t>
            </a:r>
          </a:p>
          <a:p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«Причины сценического волнения и способы его преодоления»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 descr="Скрипка. Что надо знать начинающему скрипач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557">
            <a:off x="5569785" y="4134059"/>
            <a:ext cx="3242987" cy="216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780928"/>
            <a:ext cx="58326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Сценическое волнение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одна из наиболее актуальных проблем для музыкантов – исполнителей, требующая серьезной работы как преподавателя так и ученика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Выбранные способы и меры будут способствовать  формированию положительного отношения  учащихся к музыкально – сценической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68955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на тему:</a:t>
            </a:r>
          </a:p>
          <a:p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«Начальный этап работы с младшим ансамблем скрипачей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399">
            <a:off x="5686402" y="2904804"/>
            <a:ext cx="3228510" cy="230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3501008"/>
            <a:ext cx="568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достичь чистого интонирования, ритмической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точности, грамотного распределения смычка, правильной динамики.</a:t>
            </a:r>
          </a:p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урока: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начальных умений и навыков, обучение навыкам коллективного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музицирования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00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12" y="260648"/>
            <a:ext cx="6192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конкурсе педагогического мастерства</a:t>
            </a:r>
            <a:endParaRPr lang="ru-RU" sz="5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843263">
            <a:off x="316479" y="2931802"/>
            <a:ext cx="86284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«РАПСОДИЯ»</a:t>
            </a:r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5"/>
            <a:ext cx="4044272" cy="24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50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175" y="332656"/>
            <a:ext cx="8414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Внеклассная работа с обучающимися класса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224" y="1060350"/>
            <a:ext cx="8586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год: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музыкальных звуков» – младший ансамбль скрипачей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«Краски музыки» – дуэт Панькова Я.Н., Крандиевская Дарья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224" y="1916832"/>
            <a:ext cx="8498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год: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музыки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ансамбль скрипачей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224" y="2492896"/>
            <a:ext cx="8801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год: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станицам балета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К.Хачатуряна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«Приключения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Чипполино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дуэт Панькова Я.Н.,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Скаленко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И.Г.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Международный день музыки – младший ансамбль скрипачей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- «Все о вальсе»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ансамбль скрипачей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3933056"/>
            <a:ext cx="7914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год:-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едином порыве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ансамбль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скрипачей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«В мире танца»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дуэт Панькова Я.Н.,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Полторак И.В.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День открытых дверей – младший ансамбль скрипачей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157191"/>
            <a:ext cx="4447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Неоднократное участие младшего ансамбля скрипачей в шефских концертах в училище инвалидов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60741"/>
            <a:ext cx="3422170" cy="174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0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89679"/>
            <a:ext cx="5112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Панькова Яна Николаевна</a:t>
            </a:r>
            <a:endParaRPr lang="ru-RU" sz="6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ЗАГРУЗКИ\FB_IMG_1581877675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5038" y="3284984"/>
            <a:ext cx="7452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по классу скрипки Государственного учреждения Луганской Народной Республики «Луганское учреждение дополнительного образования – музыкальная школа № 6»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2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736" y="68215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980728"/>
            <a:ext cx="5976663" cy="26208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5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Северодонецкое</a:t>
            </a:r>
            <a:r>
              <a:rPr lang="ru-RU" sz="5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высшее музыкальное училище </a:t>
            </a:r>
          </a:p>
          <a:p>
            <a:r>
              <a:rPr lang="ru-RU" sz="51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5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преподаватель по классу скрипки, артист оркестра и ансамбля</a:t>
            </a:r>
          </a:p>
          <a:p>
            <a:r>
              <a:rPr lang="ru-RU" sz="51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окончания: 1998 год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908720"/>
            <a:ext cx="2303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</a:t>
            </a:r>
            <a:endParaRPr lang="ru-RU" sz="4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86" y="3952225"/>
            <a:ext cx="365227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771042"/>
            <a:ext cx="46079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Харьковская академия культуры </a:t>
            </a:r>
          </a:p>
          <a:p>
            <a:r>
              <a:rPr lang="ru-RU" sz="28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Артист эстрадного оркестра и ансамбля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окончания:2003 год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70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5904656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</a:t>
            </a:r>
          </a:p>
          <a:p>
            <a:pPr marL="0" indent="0">
              <a:buNone/>
            </a:pPr>
            <a:r>
              <a:rPr lang="ru-RU" sz="4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 11 месяцев </a:t>
            </a:r>
            <a:endParaRPr lang="en-US" sz="4000" b="1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Государственном учреждении 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Луганской Народной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630">
            <a:off x="454255" y="3957674"/>
            <a:ext cx="2287350" cy="254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8511" y="3717032"/>
            <a:ext cx="590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«Луганское учреждение дополнительного образования – музыкальная школа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6»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869">
            <a:off x="6026745" y="930762"/>
            <a:ext cx="2826324" cy="236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05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6131024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59"/>
            <a:ext cx="3892412" cy="300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7" y="1844824"/>
            <a:ext cx="389241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ГОУК «Луганская государственная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культуры и искусств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М.Матусовского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61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560840" cy="106613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Республиканском семинаре-практикуме для педагогических работников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3456384" cy="228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22616"/>
            <a:ext cx="346538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6535" y="1233789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8327" y="3885203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56509"/>
            <a:ext cx="3456384" cy="250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9672" y="1233789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4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реподаватели\Панькова\яна как преподавате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42" y="139548"/>
            <a:ext cx="2867673" cy="39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Преподаватели\Панькова\яна как преподаватель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60" y="3248094"/>
            <a:ext cx="2481442" cy="341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9861" y="4637167"/>
            <a:ext cx="43924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СОЮЗ РАБОТНИКОВ КУЛЬТУРЫ ЛУГАНСКОЙ НАРОДНОЙ РЕСПУБЛИКИ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добросовестный труд, активную жизненную позицию, личный вклад в развитие профсоюзного движения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100" y="539660"/>
            <a:ext cx="51845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ЛУГАНСКОЙ НАРОДНОЙ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ГОУ ВПО ЛНР «ЛУГАНСКИЙ НАЦИОНАЛЬНЫЙ УНИВЕРСИТЕТ ИМЕНИ Т.ШЕВЧЕНКО» ИНСТИТУТ КУЛЬТУРЫ И ИСКУССТВ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весомый вклад в развитие современного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детскогои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юношеского творчества, высокий профессионализм и активное участие в Открытом Республиканском творческом конкурсе-фестивале «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ART-FEST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139550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0946" y="4237057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4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Преподаватели\Панькова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61" y="394964"/>
            <a:ext cx="2832901" cy="38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реподаватели\Паньков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8" y="394964"/>
            <a:ext cx="2832901" cy="38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Преподаватели\Паньков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26786"/>
            <a:ext cx="2832883" cy="38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9851" y="401859"/>
            <a:ext cx="27608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 (городской) Республиканского смотра-конкурса индивидуального исполнительского мастерства среди учащихся детских музыкальных школ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0191" y="4417614"/>
            <a:ext cx="265624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 (городской) Республиканского смотра-конкурса индивидуального исполнительского мастерства среди учащихся детских музыкальных школ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568" y="4509120"/>
            <a:ext cx="283290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конкурс исполнительского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СМЫЧОК»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</p:txBody>
      </p:sp>
    </p:spTree>
    <p:extLst>
      <p:ext uri="{BB962C8B-B14F-4D97-AF65-F5344CB8AC3E}">
        <p14:creationId xmlns:p14="http://schemas.microsoft.com/office/powerpoint/2010/main" val="128508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Преподаватели\Паньков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5557"/>
            <a:ext cx="287818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Преподаватели\Паньков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43" y="2132856"/>
            <a:ext cx="2736304" cy="37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Преподаватели\Панькова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12216"/>
            <a:ext cx="2899524" cy="39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197818"/>
            <a:ext cx="2878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СКРИПАЧЕЙ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МЛАДШИХ КЛАССОВ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9555" y="999871"/>
            <a:ext cx="2727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СКРИПАЧЕЙ 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МЛАДШИХ КЛАССОВ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1421371"/>
            <a:ext cx="28995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СКРИПАЧЕЙ 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МЛАДШИХ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pPr algn="ctr"/>
            <a:r>
              <a:rPr lang="en-US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Виолинки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3147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512</Words>
  <Application>Microsoft Office PowerPoint</Application>
  <PresentationFormat>Экран (4:3)</PresentationFormat>
  <Paragraphs>93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ОБРАЗОВАНИЕ</vt:lpstr>
      <vt:lpstr>Презентация PowerPoint</vt:lpstr>
      <vt:lpstr>ПОВЫШЕНИЕ КВАЛИФИКАЦИИ </vt:lpstr>
      <vt:lpstr>Участие в Республиканском семинаре-практикуме для педагогических работников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RePack by Diakov</cp:lastModifiedBy>
  <cp:revision>32</cp:revision>
  <dcterms:created xsi:type="dcterms:W3CDTF">2020-11-17T11:37:41Z</dcterms:created>
  <dcterms:modified xsi:type="dcterms:W3CDTF">2020-11-23T11:07:11Z</dcterms:modified>
</cp:coreProperties>
</file>